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6" r:id="rId3"/>
    <p:sldId id="275" r:id="rId4"/>
    <p:sldId id="262" r:id="rId5"/>
    <p:sldId id="263" r:id="rId6"/>
    <p:sldId id="264" r:id="rId7"/>
    <p:sldId id="265" r:id="rId8"/>
    <p:sldId id="267" r:id="rId9"/>
    <p:sldId id="268" r:id="rId10"/>
    <p:sldId id="269" r:id="rId11"/>
    <p:sldId id="272" r:id="rId12"/>
    <p:sldId id="274" r:id="rId13"/>
    <p:sldId id="273" r:id="rId14"/>
    <p:sldId id="266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127D-53D8-72C8-CBB6-C4B92758E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A7C034-6D00-AD21-5CC0-86C7CDCD3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C7DB2-935E-31A4-FE1B-4A2146715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8CA81-48D8-C312-0599-AA95268A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BE57C-26E0-DFD0-28A5-77DDE2726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618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A4B67-1B36-CA1B-9FA7-EAEFCB6C7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0D15A-170E-81F4-0570-2764D25AE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523C8-87F7-F16E-D0DA-F233B1B72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7769E-7F80-8DD2-328E-8872217CD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E13F0-2864-5739-51EE-4F3326393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2351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F209AA-0DB0-849C-9407-972E007C5D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9D544-5F53-F223-9098-CCEB5B726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4CC6D-8193-9990-91E9-F1C7C7472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CB8C8-3244-6854-28D7-E792D3392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62CE1-C3B7-E3E5-F30E-58597E3F6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028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FC892-9474-3697-D204-24BD3909B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A654-CDC3-3F9D-FDA1-267654B5B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9B2C9-50F0-70F4-DD2B-5AB56E515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1C0E2-8D49-2458-FEDD-76656A409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62546-BC62-547D-D7C3-0542B3EE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25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D6BC1-66D7-6467-9C3E-99B8B0B5D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E00F8-4648-66F8-C410-04D33305C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A9D36-BE1D-B0A1-1816-A88FC4D9A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1718D-14D3-C455-ACB9-FDA2D31AE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D720C-BFC9-1ADB-F0A3-D5C3B805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883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E8A6F-626F-7C29-88C4-9DECA7F81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EA69A-4E2A-5DDE-3FD7-A4791B9D1E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293401-4056-FDFD-2261-C02BC7CEE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05DDEA-C8A8-D70E-689B-EB081380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859F-90F2-AD2C-1C45-46AD5FD3A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A1FCF-51CA-3908-6E87-0CAA9674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1734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0B245-F37C-7998-9707-E4B0E4B1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DBC12-B00C-63E3-555A-F5036EE9F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42EBA-7869-4AAF-1041-6AB1D9BFD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972F9B-A544-8809-924E-41255139A8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03D625-6E35-1615-FBFA-2C00D9FF3F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10BD74-7F9C-6B8C-E04A-B3873A0DF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1E648-3E48-3CF8-9F00-752AA8830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A0B6E5-6F57-19DD-D7A8-0FADB6294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90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490-2CDC-4E63-6FAC-CEBD3E8C0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9ACCF-D5B7-6E68-129C-02FB5FCEB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5F0591-E5CB-84B6-316B-E49136045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FAAD77-C231-9B96-CBD3-03710A386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D4361F-80A5-AAE4-A801-999306DFF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7FE5D4-1A40-3550-39E2-F1F869DA9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CF5FF-B15E-D89F-CB77-929C2587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258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3B99C-9F94-76BF-DC9E-0E44C0438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95074-CBF2-D010-801D-F922715E1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1BD8A-C2CF-BEE0-1386-4260B7B9B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65602-9945-450C-AB43-647585BC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0C204E-1BC2-6FA5-5E78-075DC8698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1136D-853E-41EA-61DB-F5C329AAE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501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1820A-E752-22A6-7034-952A4BDE2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03242-13FD-1BD3-2E0A-B6FB8D50F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BA1A63-0B73-AAF7-6F06-282F768A6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C1571E-5563-5D4E-84BB-CD2A57B98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75E41-569F-0386-A6EE-2EF8DB9A3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C325D-CD66-05A4-A110-D4EACADB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7280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80238-71EB-9621-E044-476340CC3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E9702-2378-708A-4DE4-26B4BA036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2E316-A888-894A-B7D4-EB8ACFD056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1FB99-C303-95D5-CBB7-5093B43D6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6699-BD98-70B5-10C3-48BD78234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461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tro_final">
            <a:hlinkClick r:id="" action="ppaction://media"/>
            <a:extLst>
              <a:ext uri="{FF2B5EF4-FFF2-40B4-BE49-F238E27FC236}">
                <a16:creationId xmlns:a16="http://schemas.microsoft.com/office/drawing/2014/main" id="{D8792209-2B4F-0701-586A-AB219EF5CC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88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8866-4AF1-A2C9-7B81-64A66E4C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65"/>
            <a:ext cx="10764520" cy="833755"/>
          </a:xfrm>
        </p:spPr>
        <p:txBody>
          <a:bodyPr>
            <a:normAutofit/>
          </a:bodyPr>
          <a:lstStyle/>
          <a:p>
            <a:r>
              <a:rPr lang="en-US" dirty="0"/>
              <a:t>What value do you align yourself most with?</a:t>
            </a:r>
          </a:p>
        </p:txBody>
      </p:sp>
      <p:pic>
        <p:nvPicPr>
          <p:cNvPr id="4" name="Picture 3" descr="A pie chart with numbers and text&#10;&#10;Description automatically generated">
            <a:extLst>
              <a:ext uri="{FF2B5EF4-FFF2-40B4-BE49-F238E27FC236}">
                <a16:creationId xmlns:a16="http://schemas.microsoft.com/office/drawing/2014/main" id="{5C572CAD-A8DE-71DD-9E42-169CD896B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307" y="1170847"/>
            <a:ext cx="6250305" cy="538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67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8866-4AF1-A2C9-7B81-64A66E4C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65"/>
            <a:ext cx="10764520" cy="83375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Which of these emotions do you feel in association with our core values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0BB6385-13B0-72A6-CBC3-DA6DEDD9B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590" y="1423686"/>
            <a:ext cx="8206820" cy="5434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3769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8866-4AF1-A2C9-7B81-64A66E4C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65"/>
            <a:ext cx="10764520" cy="833755"/>
          </a:xfrm>
        </p:spPr>
        <p:txBody>
          <a:bodyPr>
            <a:normAutofit/>
          </a:bodyPr>
          <a:lstStyle/>
          <a:p>
            <a:r>
              <a:rPr lang="en-US" dirty="0"/>
              <a:t>How can we reinforce our values?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AE87AD-C020-5EA8-2D21-7E4CF6FE1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642" y="1328918"/>
            <a:ext cx="7812582" cy="5430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6310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8866-4AF1-A2C9-7B81-64A66E4C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65"/>
            <a:ext cx="10764520" cy="833755"/>
          </a:xfrm>
        </p:spPr>
        <p:txBody>
          <a:bodyPr>
            <a:normAutofit/>
          </a:bodyPr>
          <a:lstStyle/>
          <a:p>
            <a:r>
              <a:rPr lang="en-US" dirty="0"/>
              <a:t>What is another value you would like to add?</a:t>
            </a:r>
          </a:p>
        </p:txBody>
      </p:sp>
      <p:pic>
        <p:nvPicPr>
          <p:cNvPr id="3" name="Picture 2" descr="A close up of words&#10;&#10;Description automatically generated">
            <a:extLst>
              <a:ext uri="{FF2B5EF4-FFF2-40B4-BE49-F238E27FC236}">
                <a16:creationId xmlns:a16="http://schemas.microsoft.com/office/drawing/2014/main" id="{C8DD0AF0-96DB-52D9-71F0-FE534ED6E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807" y="1373592"/>
            <a:ext cx="8668385" cy="470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478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A77D6-2500-CC35-C471-CB98C2243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Insights from our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E98A3-780A-040C-8E8C-163AC2821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Diverse Perspectives</a:t>
            </a:r>
          </a:p>
          <a:p>
            <a:r>
              <a:rPr lang="en-IN" dirty="0"/>
              <a:t>Personal Stories</a:t>
            </a:r>
          </a:p>
        </p:txBody>
      </p:sp>
      <p:pic>
        <p:nvPicPr>
          <p:cNvPr id="6" name="Insights">
            <a:hlinkClick r:id="" action="ppaction://media"/>
            <a:extLst>
              <a:ext uri="{FF2B5EF4-FFF2-40B4-BE49-F238E27FC236}">
                <a16:creationId xmlns:a16="http://schemas.microsoft.com/office/drawing/2014/main" id="{1E5F66F0-3AFE-4F02-D503-15A90278D5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59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AD22B-3071-496A-09CA-AC477A6C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Insights from our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DA0E7-B1E4-018F-E660-49F2369BC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Shared Commitment</a:t>
            </a:r>
          </a:p>
          <a:p>
            <a:r>
              <a:rPr lang="en-IN" dirty="0"/>
              <a:t>Our most Evident Value - Passion</a:t>
            </a:r>
          </a:p>
        </p:txBody>
      </p:sp>
      <p:pic>
        <p:nvPicPr>
          <p:cNvPr id="4" name="Insights2">
            <a:hlinkClick r:id="" action="ppaction://media"/>
            <a:extLst>
              <a:ext uri="{FF2B5EF4-FFF2-40B4-BE49-F238E27FC236}">
                <a16:creationId xmlns:a16="http://schemas.microsoft.com/office/drawing/2014/main" id="{6E6E1920-6161-D8FA-6281-24C93BE377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7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79B2-E235-87B3-C44D-08730AC9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 – What we learnt</a:t>
            </a:r>
          </a:p>
        </p:txBody>
      </p:sp>
      <p:pic>
        <p:nvPicPr>
          <p:cNvPr id="7" name="Conclusion">
            <a:hlinkClick r:id="" action="ppaction://media"/>
            <a:extLst>
              <a:ext uri="{FF2B5EF4-FFF2-40B4-BE49-F238E27FC236}">
                <a16:creationId xmlns:a16="http://schemas.microsoft.com/office/drawing/2014/main" id="{C53AF052-890A-292B-AB56-35EDAF8B065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7673" y="0"/>
            <a:ext cx="12279673" cy="6907160"/>
          </a:xfrm>
        </p:spPr>
      </p:pic>
    </p:spTree>
    <p:extLst>
      <p:ext uri="{BB962C8B-B14F-4D97-AF65-F5344CB8AC3E}">
        <p14:creationId xmlns:p14="http://schemas.microsoft.com/office/powerpoint/2010/main" val="8746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reValues">
            <a:hlinkClick r:id="" action="ppaction://media"/>
            <a:extLst>
              <a:ext uri="{FF2B5EF4-FFF2-40B4-BE49-F238E27FC236}">
                <a16:creationId xmlns:a16="http://schemas.microsoft.com/office/drawing/2014/main" id="{241F8D47-9B9F-D4D6-FB8B-F8D856B432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2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ssion">
            <a:hlinkClick r:id="" action="ppaction://media"/>
            <a:extLst>
              <a:ext uri="{FF2B5EF4-FFF2-40B4-BE49-F238E27FC236}">
                <a16:creationId xmlns:a16="http://schemas.microsoft.com/office/drawing/2014/main" id="{469DE7AC-2324-0726-534A-C863B56A16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79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F4C45-D927-B106-97AC-1A2B60C5B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Accountability</a:t>
            </a:r>
          </a:p>
        </p:txBody>
      </p:sp>
      <p:pic>
        <p:nvPicPr>
          <p:cNvPr id="4" name="Accountability">
            <a:hlinkClick r:id="" action="ppaction://media"/>
            <a:extLst>
              <a:ext uri="{FF2B5EF4-FFF2-40B4-BE49-F238E27FC236}">
                <a16:creationId xmlns:a16="http://schemas.microsoft.com/office/drawing/2014/main" id="{2169B043-02FF-776F-D08D-0573883309D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94"/>
            <a:ext cx="12187131" cy="6855106"/>
          </a:xfrm>
        </p:spPr>
      </p:pic>
    </p:spTree>
    <p:extLst>
      <p:ext uri="{BB962C8B-B14F-4D97-AF65-F5344CB8AC3E}">
        <p14:creationId xmlns:p14="http://schemas.microsoft.com/office/powerpoint/2010/main" val="1587728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8BC1F-CFC4-588B-DD37-4F83F33C8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Authenticity</a:t>
            </a:r>
          </a:p>
        </p:txBody>
      </p:sp>
      <p:pic>
        <p:nvPicPr>
          <p:cNvPr id="4" name="Authenticity">
            <a:hlinkClick r:id="" action="ppaction://media"/>
            <a:extLst>
              <a:ext uri="{FF2B5EF4-FFF2-40B4-BE49-F238E27FC236}">
                <a16:creationId xmlns:a16="http://schemas.microsoft.com/office/drawing/2014/main" id="{CDFA5CCC-23BB-A9E6-39DC-79F6539C66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39377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AAC4-1579-5949-D333-3FA7B7B2E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Curiosity</a:t>
            </a:r>
          </a:p>
        </p:txBody>
      </p:sp>
      <p:pic>
        <p:nvPicPr>
          <p:cNvPr id="4" name="Curiosity">
            <a:hlinkClick r:id="" action="ppaction://media"/>
            <a:extLst>
              <a:ext uri="{FF2B5EF4-FFF2-40B4-BE49-F238E27FC236}">
                <a16:creationId xmlns:a16="http://schemas.microsoft.com/office/drawing/2014/main" id="{7E806DA3-81CD-7CAC-3834-F469D9BC12D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912566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417F-7135-E290-AB5E-35C67BBF3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accent1"/>
                </a:solidFill>
              </a:rPr>
              <a:t>You are Curious Too!</a:t>
            </a:r>
          </a:p>
        </p:txBody>
      </p:sp>
    </p:spTree>
    <p:extLst>
      <p:ext uri="{BB962C8B-B14F-4D97-AF65-F5344CB8AC3E}">
        <p14:creationId xmlns:p14="http://schemas.microsoft.com/office/powerpoint/2010/main" val="235936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asudev Story">
            <a:hlinkClick r:id="" action="ppaction://media"/>
            <a:extLst>
              <a:ext uri="{FF2B5EF4-FFF2-40B4-BE49-F238E27FC236}">
                <a16:creationId xmlns:a16="http://schemas.microsoft.com/office/drawing/2014/main" id="{2BF19959-6AFF-D573-6F65-3D6744A5C4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15747"/>
            <a:ext cx="12192000" cy="746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71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uildingAndPen">
            <a:hlinkClick r:id="" action="ppaction://media"/>
            <a:extLst>
              <a:ext uri="{FF2B5EF4-FFF2-40B4-BE49-F238E27FC236}">
                <a16:creationId xmlns:a16="http://schemas.microsoft.com/office/drawing/2014/main" id="{229583D8-CFA5-0F08-F2F1-A3359407BF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orbel"/>
        <a:ea typeface=""/>
        <a:cs typeface=""/>
      </a:majorFont>
      <a:minorFont>
        <a:latin typeface="Corbel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72</Words>
  <Application>Microsoft Office PowerPoint</Application>
  <PresentationFormat>Widescreen</PresentationFormat>
  <Paragraphs>15</Paragraphs>
  <Slides>16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Corbel</vt:lpstr>
      <vt:lpstr>Corbel Light</vt:lpstr>
      <vt:lpstr>Office Theme</vt:lpstr>
      <vt:lpstr>PowerPoint Presentation</vt:lpstr>
      <vt:lpstr>PowerPoint Presentation</vt:lpstr>
      <vt:lpstr>PowerPoint Presentation</vt:lpstr>
      <vt:lpstr>Accountability</vt:lpstr>
      <vt:lpstr>Authenticity</vt:lpstr>
      <vt:lpstr>Curiosity</vt:lpstr>
      <vt:lpstr>You are Curious Too!</vt:lpstr>
      <vt:lpstr>PowerPoint Presentation</vt:lpstr>
      <vt:lpstr>PowerPoint Presentation</vt:lpstr>
      <vt:lpstr>What value do you align yourself most with?</vt:lpstr>
      <vt:lpstr>Which of these emotions do you feel in association with our core values</vt:lpstr>
      <vt:lpstr>How can we reinforce our values?</vt:lpstr>
      <vt:lpstr>What is another value you would like to add?</vt:lpstr>
      <vt:lpstr>Insights from our Interviews</vt:lpstr>
      <vt:lpstr>Insights from our Interviews</vt:lpstr>
      <vt:lpstr>Conclusion – What we learnt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Krishnaraj Thadesar</dc:creator>
  <cp:lastModifiedBy>Krishnaraj Thadesar</cp:lastModifiedBy>
  <cp:revision>2</cp:revision>
  <dcterms:created xsi:type="dcterms:W3CDTF">2024-12-01T15:50:28Z</dcterms:created>
  <dcterms:modified xsi:type="dcterms:W3CDTF">2024-12-01T19:58:22Z</dcterms:modified>
</cp:coreProperties>
</file>

<file path=docProps/thumbnail.jpeg>
</file>